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5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pic>
        <p:nvPicPr>
          <p:cNvPr id="3" name="Picture 2" descr="MWCC_C_Haupt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502920"/>
            <a:ext cx="4754880" cy="1783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743200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600" b="0" i="0">
                <a:solidFill>
                  <a:srgbClr val="3C4A2C"/>
                </a:solidFill>
                <a:latin typeface="Garamond"/>
              </a:rPr>
              <a:t>[Titel der Präsentation]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023360"/>
            <a:ext cx="106984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1">
                <a:solidFill>
                  <a:srgbClr val="5E4A33"/>
                </a:solidFill>
                <a:latin typeface="Garamond"/>
              </a:rPr>
              <a:t>[Untertitel / Kontext / Anlass]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731520" y="4937760"/>
            <a:ext cx="10698480" cy="0"/>
          </a:xfrm>
          <a:prstGeom prst="line">
            <a:avLst/>
          </a:prstGeom>
          <a:ln w="1270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1520" y="512064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E4A33"/>
                </a:solidFill>
                <a:latin typeface="Garamond"/>
              </a:rPr>
              <a:t>[Datum  ·  Ort  ·  Anlass]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4465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1">
                <a:solidFill>
                  <a:srgbClr val="5E4A33"/>
                </a:solidFill>
                <a:latin typeface="Garamond"/>
              </a:rPr>
              <a:t>mw@mwcc.eu  ·  +43 664 210 29 81  ·  www.mwcc.eu  ·  www.markusweigl.at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cxnSp>
        <p:nvCxnSpPr>
          <p:cNvPr id="4" name="Connector 3"/>
          <p:cNvCxnSpPr/>
          <p:nvPr/>
        </p:nvCxnSpPr>
        <p:spPr>
          <a:xfrm>
            <a:off x="548640" y="1143000"/>
            <a:ext cx="11094415" cy="0"/>
          </a:xfrm>
          <a:prstGeom prst="line">
            <a:avLst/>
          </a:prstGeom>
          <a:ln w="1905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463040"/>
            <a:ext cx="109728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400" b="0" i="0">
                <a:solidFill>
                  <a:srgbClr val="3C4A2C"/>
                </a:solidFill>
                <a:latin typeface="Garamond"/>
              </a:rPr>
              <a:t>[Folien-Überschrift]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0" i="1">
                <a:solidFill>
                  <a:srgbClr val="5E4A33"/>
                </a:solidFill>
                <a:latin typeface="Garamond"/>
              </a:rPr>
              <a:t>[Untertitel / Lead in einem Satz]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291840"/>
            <a:ext cx="10972800" cy="2743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2E2A21"/>
                </a:solidFill>
                <a:latin typeface="Calibri"/>
              </a:rPr>
              <a:t>[Hier den Inhalt einfügen. Diese Vorlage nutzt Garamond für Überschriften und Calibri für Fließtext. Der Lead-Text steht in salbeifarbener Kursivschrift, der Body in dunklem Texton.
Bei längeren Inhalten:
· Listenpunkte für klare Strukturierung
· Höchstens 5–7 Punkte pro Folie
· Pro Punkt nur 1–2 Zeilen]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1">
                <a:solidFill>
                  <a:srgbClr val="5E4A33"/>
                </a:solidFill>
                <a:latin typeface="Garamond"/>
              </a:rPr>
              <a:t>MWCC Markus Weigl Consulting &amp; Coaching e.U.  ·  mw@mwcc.eu  ·  +43 664 210 29 81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1">
                <a:solidFill>
                  <a:srgbClr val="5E4A33"/>
                </a:solidFill>
                <a:latin typeface="Garamond"/>
              </a:rPr>
              <a:t>www.mwcc.eu  ·  www.markusweigl.at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8CA59AA-8F54-98CA-3E4F-8E5030405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1445"/>
            <a:ext cx="2331720" cy="8743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cxnSp>
        <p:nvCxnSpPr>
          <p:cNvPr id="4" name="Connector 3"/>
          <p:cNvCxnSpPr/>
          <p:nvPr/>
        </p:nvCxnSpPr>
        <p:spPr>
          <a:xfrm>
            <a:off x="548640" y="1143000"/>
            <a:ext cx="11094415" cy="0"/>
          </a:xfrm>
          <a:prstGeom prst="line">
            <a:avLst/>
          </a:prstGeom>
          <a:ln w="1905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4630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0" i="0">
                <a:solidFill>
                  <a:srgbClr val="3C4A2C"/>
                </a:solidFill>
                <a:latin typeface="Garamond"/>
              </a:rPr>
              <a:t>[Folien-Überschrift]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557784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77240" y="2606040"/>
            <a:ext cx="5212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0862C"/>
                </a:solidFill>
                <a:latin typeface="Calibri"/>
              </a:rPr>
              <a:t>SPALTE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971800"/>
            <a:ext cx="52120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0">
                <a:solidFill>
                  <a:srgbClr val="3C4A2C"/>
                </a:solidFill>
                <a:latin typeface="Garamond"/>
              </a:rPr>
              <a:t>[Überschrift A]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657600"/>
            <a:ext cx="5212080" cy="2286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2E2A21"/>
                </a:solidFill>
                <a:latin typeface="Calibri"/>
              </a:rPr>
              <a:t>[Inhalt der ersten Spalte]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2468880"/>
            <a:ext cx="557784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92240" y="2606040"/>
            <a:ext cx="5212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0862C"/>
                </a:solidFill>
                <a:latin typeface="Calibri"/>
              </a:rPr>
              <a:t>SPALTE 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2971800"/>
            <a:ext cx="52120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0">
                <a:solidFill>
                  <a:srgbClr val="3C4A2C"/>
                </a:solidFill>
                <a:latin typeface="Garamond"/>
              </a:rPr>
              <a:t>[Überschrift B]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3657600"/>
            <a:ext cx="5212080" cy="2286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2E2A21"/>
                </a:solidFill>
                <a:latin typeface="Calibri"/>
              </a:rPr>
              <a:t>[Inhalt der zweiten Spalte]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1">
                <a:solidFill>
                  <a:srgbClr val="5E4A33"/>
                </a:solidFill>
                <a:latin typeface="Garamond"/>
              </a:rPr>
              <a:t>MWCC Markus Weigl Consulting &amp; Coaching e.U.  ·  mw@mwcc.eu  ·  +43 664 210 29 81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0" y="644652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1">
                <a:solidFill>
                  <a:srgbClr val="5E4A33"/>
                </a:solidFill>
                <a:latin typeface="Garamond"/>
              </a:rPr>
              <a:t>www.mwcc.eu  ·  www.markusweigl.at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D41F5E99-B277-52E2-8F1C-B5CD78A1B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1445"/>
            <a:ext cx="2331720" cy="8743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cxnSp>
        <p:nvCxnSpPr>
          <p:cNvPr id="4" name="Connector 3"/>
          <p:cNvCxnSpPr/>
          <p:nvPr/>
        </p:nvCxnSpPr>
        <p:spPr>
          <a:xfrm>
            <a:off x="548640" y="1143000"/>
            <a:ext cx="11094415" cy="0"/>
          </a:xfrm>
          <a:prstGeom prst="line">
            <a:avLst/>
          </a:prstGeom>
          <a:ln w="1905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4630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0" i="0">
                <a:solidFill>
                  <a:srgbClr val="3C4A2C"/>
                </a:solidFill>
                <a:latin typeface="Garamond"/>
              </a:rPr>
              <a:t>[Drei Aspekte / Drei Optionen / Drei Phasen]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361188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265176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0862C"/>
                </a:solidFill>
                <a:latin typeface="Calibr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971800"/>
            <a:ext cx="32004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0">
                <a:solidFill>
                  <a:srgbClr val="3C4A2C"/>
                </a:solidFill>
                <a:latin typeface="Garamond"/>
              </a:rPr>
              <a:t>[Titel 1]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749039"/>
            <a:ext cx="3200400" cy="2468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2E2A21"/>
                </a:solidFill>
                <a:latin typeface="Calibri"/>
              </a:rPr>
              <a:t>[Beschreibung. 2–4 Sätze, präzise. Vermeidet Buzzwords.]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3400" y="2468880"/>
            <a:ext cx="361188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7720" y="265176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0862C"/>
                </a:solidFill>
                <a:latin typeface="Calibri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7720" y="2971800"/>
            <a:ext cx="32004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0">
                <a:solidFill>
                  <a:srgbClr val="3C4A2C"/>
                </a:solidFill>
                <a:latin typeface="Garamond"/>
              </a:rPr>
              <a:t>[Titel 2]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3749039"/>
            <a:ext cx="3200400" cy="2468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2E2A21"/>
                </a:solidFill>
                <a:latin typeface="Calibri"/>
              </a:rPr>
              <a:t>[Beschreibung. 2–4 Sätze, präzise. Vermeidet Buzzwords.]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38160" y="2468880"/>
            <a:ext cx="361188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412480" y="2651760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0862C"/>
                </a:solidFill>
                <a:latin typeface="Calibri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2971800"/>
            <a:ext cx="32004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0">
                <a:solidFill>
                  <a:srgbClr val="3C4A2C"/>
                </a:solidFill>
                <a:latin typeface="Garamond"/>
              </a:rPr>
              <a:t>[Titel 3]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749039"/>
            <a:ext cx="3200400" cy="2468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2E2A21"/>
                </a:solidFill>
                <a:latin typeface="Calibri"/>
              </a:rPr>
              <a:t>[Beschreibung. 2–4 Sätze, präzise. Vermeidet Buzzwords.]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1">
                <a:solidFill>
                  <a:srgbClr val="5E4A33"/>
                </a:solidFill>
                <a:latin typeface="Garamond"/>
              </a:rPr>
              <a:t>MWCC Markus Weigl Consulting &amp; Coaching e.U.  ·  mw@mwcc.eu  ·  +43 664 210 29 81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0" y="644652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1">
                <a:solidFill>
                  <a:srgbClr val="5E4A33"/>
                </a:solidFill>
                <a:latin typeface="Garamond"/>
              </a:rPr>
              <a:t>www.mwcc.eu  ·  www.markusweigl.at</a:t>
            </a: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6637AED0-F398-D788-3B2D-B44D24930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1445"/>
            <a:ext cx="2331720" cy="8743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cxnSp>
        <p:nvCxnSpPr>
          <p:cNvPr id="4" name="Connector 3"/>
          <p:cNvCxnSpPr/>
          <p:nvPr/>
        </p:nvCxnSpPr>
        <p:spPr>
          <a:xfrm>
            <a:off x="548640" y="1143000"/>
            <a:ext cx="11094415" cy="0"/>
          </a:xfrm>
          <a:prstGeom prst="line">
            <a:avLst/>
          </a:prstGeom>
          <a:ln w="1905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97280" y="2286000"/>
            <a:ext cx="10058400" cy="2011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1">
                <a:solidFill>
                  <a:srgbClr val="3C4A2C"/>
                </a:solidFill>
                <a:latin typeface="Garamond"/>
              </a:rPr>
              <a:t>„[Hier das Zitat — kurz, präzise, atmend.]“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1097280" y="4480560"/>
            <a:ext cx="2560320" cy="0"/>
          </a:xfrm>
          <a:prstGeom prst="line">
            <a:avLst/>
          </a:prstGeom>
          <a:ln w="1270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97280" y="461772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E4A33"/>
                </a:solidFill>
                <a:latin typeface="Garamond"/>
              </a:rPr>
              <a:t>— [Quelle / Person / Quellenangabe]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1">
                <a:solidFill>
                  <a:srgbClr val="5E4A33"/>
                </a:solidFill>
                <a:latin typeface="Garamond"/>
              </a:rPr>
              <a:t>MWCC Markus Weigl Consulting &amp; Coaching e.U.  ·  mw@mwcc.eu  ·  +43 664 210 29 81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1">
                <a:solidFill>
                  <a:srgbClr val="5E4A33"/>
                </a:solidFill>
                <a:latin typeface="Garamond"/>
              </a:rPr>
              <a:t>www.mwcc.eu  ·  www.markusweigl.at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3684DB87-92D3-C5EC-64AE-01CDE4BAB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1445"/>
            <a:ext cx="2331720" cy="8743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pic>
        <p:nvPicPr>
          <p:cNvPr id="3" name="Picture 2" descr="MWCC_C_Haupt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502920"/>
            <a:ext cx="4114800" cy="1554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560320"/>
            <a:ext cx="1069848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200" b="0" i="0">
                <a:solidFill>
                  <a:srgbClr val="3C4A2C"/>
                </a:solidFill>
                <a:latin typeface="Garamond"/>
              </a:rPr>
              <a:t>Ins Gespräch kommen.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106984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1">
                <a:solidFill>
                  <a:srgbClr val="5E4A33"/>
                </a:solidFill>
                <a:latin typeface="Garamond"/>
              </a:rPr>
              <a:t>Jede Zusammenarbeit beginnt mit einem unverbindlichen Vorgespräch.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731520" y="4572000"/>
            <a:ext cx="10698480" cy="0"/>
          </a:xfrm>
          <a:prstGeom prst="line">
            <a:avLst/>
          </a:prstGeom>
          <a:ln w="19050">
            <a:solidFill>
              <a:srgbClr val="B086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31520" y="5029200"/>
            <a:ext cx="10698480" cy="914400"/>
          </a:xfrm>
          <a:prstGeom prst="rect">
            <a:avLst/>
          </a:prstGeom>
          <a:solidFill>
            <a:srgbClr val="ECE6D4"/>
          </a:solidFill>
          <a:ln w="9525">
            <a:solidFill>
              <a:srgbClr val="DCD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05840" y="5120640"/>
            <a:ext cx="45720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1">
                <a:solidFill>
                  <a:srgbClr val="3C4A2C"/>
                </a:solidFill>
                <a:latin typeface="Garamond"/>
              </a:rPr>
              <a:t>mw@mwcc.eu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5120640"/>
            <a:ext cx="36576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1">
                <a:solidFill>
                  <a:srgbClr val="2E2A21"/>
                </a:solidFill>
                <a:latin typeface="Garamond"/>
              </a:rPr>
              <a:t>+43 664 210 29 81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5120640"/>
            <a:ext cx="2743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0" i="1">
                <a:solidFill>
                  <a:srgbClr val="5E4A33"/>
                </a:solidFill>
                <a:latin typeface="Garamond"/>
              </a:rPr>
              <a:t>www.mwcc.eu  ·  www.markusweigl.at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Breitbild</PresentationFormat>
  <Paragraphs>39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Garamond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Markus Weigl</cp:lastModifiedBy>
  <cp:revision>2</cp:revision>
  <dcterms:created xsi:type="dcterms:W3CDTF">2013-01-27T09:14:16Z</dcterms:created>
  <dcterms:modified xsi:type="dcterms:W3CDTF">2026-06-02T08:39:38Z</dcterms:modified>
  <cp:category/>
</cp:coreProperties>
</file>